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59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49" y="0"/>
            <a:ext cx="18341463" cy="10304762"/>
            <a:chOff x="-55749" y="0"/>
            <a:chExt cx="18341463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49" y="0"/>
              <a:ext cx="18341463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818" y="6035475"/>
            <a:ext cx="7883409" cy="15785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602" y="5033248"/>
            <a:ext cx="3924023" cy="146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479" y="9337048"/>
            <a:ext cx="3403926" cy="370550"/>
            <a:chOff x="964479" y="9337048"/>
            <a:chExt cx="3403926" cy="3705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1236" y="9296988"/>
              <a:ext cx="996144" cy="534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4479" y="9363108"/>
              <a:ext cx="536090" cy="262708"/>
              <a:chOff x="964479" y="9363108"/>
              <a:chExt cx="536090" cy="2627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479" y="9363108"/>
                <a:ext cx="536090" cy="2627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2790401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322" y="6195282"/>
            <a:ext cx="17674225" cy="390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7248" y="494662"/>
            <a:ext cx="11063970" cy="5466450"/>
            <a:chOff x="5297248" y="494662"/>
            <a:chExt cx="11063970" cy="5466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7248" y="494662"/>
              <a:ext cx="11063970" cy="54664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116" y="624940"/>
            <a:ext cx="11593783" cy="8634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8573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4" y="2367182"/>
            <a:ext cx="2584693" cy="7618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9544" y="1299211"/>
            <a:ext cx="11548070" cy="7110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9544" y="1824573"/>
            <a:ext cx="12442850" cy="711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9839" y="2246486"/>
            <a:ext cx="3647172" cy="48714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3449" y="4153954"/>
            <a:ext cx="9594756" cy="16075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2742" y="5651062"/>
            <a:ext cx="3754718" cy="50044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3449" y="7983925"/>
            <a:ext cx="10417571" cy="1295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116" y="1554440"/>
            <a:ext cx="11593783" cy="8634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8573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4" y="2367182"/>
            <a:ext cx="1859379" cy="7618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9544" y="2228711"/>
            <a:ext cx="11548070" cy="7110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9544" y="2754073"/>
            <a:ext cx="12442850" cy="711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3101" y="3868700"/>
            <a:ext cx="8603341" cy="4839379"/>
            <a:chOff x="5643101" y="3868700"/>
            <a:chExt cx="8603341" cy="48393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101" y="3868700"/>
              <a:ext cx="8603341" cy="48393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116" y="1554440"/>
            <a:ext cx="11593783" cy="8634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8573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4" y="2367182"/>
            <a:ext cx="1859379" cy="7618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9544" y="2228711"/>
            <a:ext cx="11548070" cy="7110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9544" y="2754073"/>
            <a:ext cx="12442850" cy="711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7978" y="4537844"/>
            <a:ext cx="11641967" cy="20266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8285" y="7889053"/>
            <a:ext cx="14970654" cy="1219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3515716" cy="7618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322" y="6160103"/>
            <a:ext cx="14227454" cy="42056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5560" y="505074"/>
            <a:ext cx="9240257" cy="5726613"/>
            <a:chOff x="5665560" y="505074"/>
            <a:chExt cx="9240257" cy="5726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560" y="505074"/>
              <a:ext cx="9240257" cy="57266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2893257" cy="7618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951" y="6766520"/>
            <a:ext cx="16429913" cy="31694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5560" y="505074"/>
            <a:ext cx="9240257" cy="5726613"/>
            <a:chOff x="5665560" y="505074"/>
            <a:chExt cx="9240257" cy="57266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560" y="505074"/>
              <a:ext cx="9240257" cy="57266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38549" y="1584089"/>
            <a:ext cx="4352185" cy="38330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1406" y="7861218"/>
            <a:ext cx="9645265" cy="23130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365" y="935184"/>
            <a:ext cx="3417427" cy="1210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1254" y="637805"/>
            <a:ext cx="10922944" cy="20083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8547" y="2810615"/>
            <a:ext cx="5875750" cy="5557284"/>
            <a:chOff x="898547" y="2810615"/>
            <a:chExt cx="5875750" cy="55572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547" y="2810615"/>
              <a:ext cx="5875750" cy="55572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85197" y="5280195"/>
            <a:ext cx="11151473" cy="27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2317" y="1070755"/>
            <a:ext cx="4898469" cy="2042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2875" y="4271246"/>
            <a:ext cx="16805520" cy="19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1365" y="933746"/>
            <a:ext cx="2133058" cy="1210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4287" y="4203452"/>
            <a:ext cx="13535967" cy="1075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8574" y="1104012"/>
            <a:ext cx="11795493" cy="27382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2264" y="3608521"/>
            <a:ext cx="4010729" cy="2281230"/>
            <a:chOff x="772264" y="3608521"/>
            <a:chExt cx="4010729" cy="22812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264" y="3608521"/>
              <a:ext cx="4010729" cy="22812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2517" y="6425306"/>
            <a:ext cx="2912378" cy="2271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587" y="6255055"/>
            <a:ext cx="3914633" cy="2561556"/>
            <a:chOff x="795587" y="6255055"/>
            <a:chExt cx="3914633" cy="25615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587" y="6255055"/>
              <a:ext cx="3914633" cy="25615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67" y="6739316"/>
            <a:ext cx="10535384" cy="19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59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47072" y="3266291"/>
            <a:ext cx="3773000" cy="1211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5811" y="4709440"/>
            <a:ext cx="7343613" cy="35999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490655" cy="1056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2045660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9188" y="1714500"/>
            <a:ext cx="14634012" cy="7721077"/>
            <a:chOff x="3349188" y="991914"/>
            <a:chExt cx="15776176" cy="84436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9188" y="991914"/>
              <a:ext cx="15776176" cy="84436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490655" cy="1056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2045660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5748" y="1485900"/>
            <a:ext cx="14529852" cy="7996324"/>
            <a:chOff x="3605748" y="1061885"/>
            <a:chExt cx="15309704" cy="84203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5748" y="1061885"/>
              <a:ext cx="15309704" cy="84203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490655" cy="1056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1320346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47510" y="1475802"/>
            <a:ext cx="13399287" cy="7727961"/>
            <a:chOff x="3947510" y="1475802"/>
            <a:chExt cx="13399287" cy="77279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510" y="1475802"/>
              <a:ext cx="13399287" cy="77279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490655" cy="1056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1320346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87452" y="991914"/>
            <a:ext cx="11856766" cy="8435752"/>
            <a:chOff x="4087452" y="991914"/>
            <a:chExt cx="11856766" cy="84357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452" y="991914"/>
              <a:ext cx="11856766" cy="84357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490655" cy="1056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1127208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95399" y="507567"/>
            <a:ext cx="14890316" cy="9270581"/>
            <a:chOff x="3395399" y="507567"/>
            <a:chExt cx="14890316" cy="92705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5399" y="507567"/>
              <a:ext cx="14890316" cy="92705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9549" y="1012715"/>
            <a:ext cx="11609022" cy="9142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447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828" y="2367182"/>
            <a:ext cx="1683006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8118" y="2424324"/>
            <a:ext cx="8098901" cy="4556524"/>
            <a:chOff x="4298118" y="2424324"/>
            <a:chExt cx="8098901" cy="4556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8118" y="2424324"/>
              <a:ext cx="8098901" cy="4556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3235" y="7463960"/>
            <a:ext cx="12442850" cy="17990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51431" y="1617145"/>
            <a:ext cx="12403576" cy="91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447" y="942392"/>
            <a:ext cx="2804958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9140" y="0"/>
            <a:ext cx="1027804" cy="10285714"/>
            <a:chOff x="-409140" y="0"/>
            <a:chExt cx="10278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9140" y="0"/>
              <a:ext cx="10278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28" y="2367182"/>
            <a:ext cx="1683006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9582" y="991914"/>
            <a:ext cx="4935710" cy="56014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8154" y="2870811"/>
            <a:ext cx="8482207" cy="2247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6919" y="4686021"/>
            <a:ext cx="5768373" cy="6546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1568" y="6677365"/>
            <a:ext cx="9730119" cy="26742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3335" y="927154"/>
            <a:ext cx="11593783" cy="863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6</cp:revision>
  <dcterms:created xsi:type="dcterms:W3CDTF">2022-01-07T17:22:08Z</dcterms:created>
  <dcterms:modified xsi:type="dcterms:W3CDTF">2022-01-07T08:40:41Z</dcterms:modified>
</cp:coreProperties>
</file>